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91" r:id="rId4"/>
    <p:sldId id="318" r:id="rId5"/>
    <p:sldId id="310" r:id="rId6"/>
    <p:sldId id="319" r:id="rId7"/>
    <p:sldId id="304" r:id="rId8"/>
    <p:sldId id="279" r:id="rId9"/>
    <p:sldId id="266" r:id="rId10"/>
    <p:sldId id="292" r:id="rId11"/>
    <p:sldId id="274" r:id="rId12"/>
    <p:sldId id="275" r:id="rId13"/>
    <p:sldId id="289" r:id="rId14"/>
    <p:sldId id="286" r:id="rId15"/>
    <p:sldId id="269" r:id="rId16"/>
    <p:sldId id="311" r:id="rId17"/>
    <p:sldId id="314" r:id="rId18"/>
    <p:sldId id="315" r:id="rId19"/>
    <p:sldId id="316" r:id="rId20"/>
    <p:sldId id="259" r:id="rId21"/>
    <p:sldId id="312" r:id="rId22"/>
    <p:sldId id="321" r:id="rId23"/>
    <p:sldId id="317" r:id="rId24"/>
    <p:sldId id="325" r:id="rId25"/>
    <p:sldId id="326" r:id="rId26"/>
    <p:sldId id="322" r:id="rId27"/>
    <p:sldId id="26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E50"/>
    <a:srgbClr val="121212"/>
    <a:srgbClr val="212121"/>
    <a:srgbClr val="DF2985"/>
    <a:srgbClr val="1ABCE2"/>
    <a:srgbClr val="FFFA8F"/>
    <a:srgbClr val="1D1D1D"/>
    <a:srgbClr val="2E1A3C"/>
    <a:srgbClr val="19FFA2"/>
    <a:srgbClr val="E6D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15" autoAdjust="0"/>
    <p:restoredTop sz="94660"/>
  </p:normalViewPr>
  <p:slideViewPr>
    <p:cSldViewPr>
      <p:cViewPr varScale="1">
        <p:scale>
          <a:sx n="76" d="100"/>
          <a:sy n="76" d="100"/>
        </p:scale>
        <p:origin x="1818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22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7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44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26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65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53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 cstate="print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0" y="161927"/>
            <a:ext cx="7886700" cy="523874"/>
          </a:xfrm>
        </p:spPr>
        <p:txBody>
          <a:bodyPr>
            <a:normAutofit/>
          </a:bodyPr>
          <a:lstStyle>
            <a:lvl1pPr marL="0" indent="0" algn="l" defTabSz="914400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lang="en-US" altLang="en-US" sz="3000" b="1" kern="1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pPr/>
              <a:t>2021-10-15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76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  <p:sldLayoutId id="2147483667" r:id="rId5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348000" y="2277000"/>
            <a:ext cx="244800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lnSpc>
                <a:spcPct val="90000"/>
              </a:lnSpc>
              <a:spcBef>
                <a:spcPct val="0"/>
              </a:spcBef>
            </a:pPr>
            <a:r>
              <a:rPr lang="en-US" altLang="ko-KR" sz="3600" spc="300" dirty="0">
                <a:solidFill>
                  <a:prstClr val="white">
                    <a:lumMod val="95000"/>
                  </a:prstClr>
                </a:solidFill>
                <a:cs typeface="+mj-cs"/>
              </a:rPr>
              <a:t>Web Board</a:t>
            </a:r>
          </a:p>
          <a:p>
            <a:pPr lvl="0" algn="dist">
              <a:lnSpc>
                <a:spcPct val="90000"/>
              </a:lnSpc>
              <a:spcBef>
                <a:spcPct val="0"/>
              </a:spcBef>
            </a:pPr>
            <a:r>
              <a:rPr lang="en-US" altLang="ko-KR" sz="3600" spc="300" dirty="0">
                <a:solidFill>
                  <a:prstClr val="white">
                    <a:lumMod val="95000"/>
                  </a:prstClr>
                </a:solidFill>
                <a:cs typeface="+mj-cs"/>
              </a:rPr>
              <a:t>Game</a:t>
            </a:r>
            <a:endParaRPr lang="ko-KR" altLang="en-US" sz="3600" spc="300" dirty="0">
              <a:solidFill>
                <a:prstClr val="white">
                  <a:lumMod val="95000"/>
                </a:prstClr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000" dirty="0"/>
              <a:t>다빈치 코드 게임진행 창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r>
              <a:rPr lang="en-US" altLang="ko-KR" sz="4200" dirty="0"/>
              <a:t>8BIT VIDEO GAME CHALLENGER!!!</a:t>
            </a:r>
            <a:endParaRPr lang="ko-KR" altLang="en-US" sz="4200" dirty="0"/>
          </a:p>
          <a:p>
            <a:endParaRPr lang="ko-KR" alt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0" y="1629000"/>
            <a:ext cx="8594725" cy="4534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4000" y="1629000"/>
            <a:ext cx="5832000" cy="48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3600000" cy="1008001"/>
          </a:xfrm>
        </p:spPr>
        <p:txBody>
          <a:bodyPr/>
          <a:lstStyle/>
          <a:p>
            <a:r>
              <a:rPr lang="ko-KR" altLang="en-US" sz="2200" dirty="0"/>
              <a:t>짝 맞추기 난이도 선택 창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47AFB-8D72-441B-9A22-83E2A97ACCE8}"/>
              </a:ext>
            </a:extLst>
          </p:cNvPr>
          <p:cNvSpPr txBox="1"/>
          <p:nvPr/>
        </p:nvSpPr>
        <p:spPr>
          <a:xfrm>
            <a:off x="4154839" y="4293000"/>
            <a:ext cx="504000" cy="25391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start</a:t>
            </a:r>
            <a:endParaRPr lang="ko-KR" altLang="en-US" sz="105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000" y="1845000"/>
            <a:ext cx="7808000" cy="43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580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4824000" cy="1008001"/>
          </a:xfrm>
        </p:spPr>
        <p:txBody>
          <a:bodyPr/>
          <a:lstStyle/>
          <a:p>
            <a:r>
              <a:rPr lang="ko-KR" altLang="en-US" sz="2200" dirty="0"/>
              <a:t>짝 맞추기</a:t>
            </a:r>
            <a:r>
              <a:rPr lang="en-US" altLang="ko-KR" sz="2200" dirty="0"/>
              <a:t>4x4</a:t>
            </a:r>
            <a:r>
              <a:rPr lang="ko-KR" altLang="en-US" sz="2200" dirty="0"/>
              <a:t>게임 진행 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000" y="1701000"/>
            <a:ext cx="792000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000" y="1701000"/>
            <a:ext cx="6965378" cy="44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72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4824000" cy="1008001"/>
          </a:xfrm>
        </p:spPr>
        <p:txBody>
          <a:bodyPr/>
          <a:lstStyle/>
          <a:p>
            <a:r>
              <a:rPr lang="en-US" altLang="ko-KR" sz="2200" dirty="0" err="1"/>
              <a:t>HangMan</a:t>
            </a:r>
            <a:r>
              <a:rPr lang="ko-KR" altLang="en-US" sz="2200" dirty="0"/>
              <a:t> 게임 선택화면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999" y="1845000"/>
            <a:ext cx="7920001" cy="41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199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4824000" cy="1008001"/>
          </a:xfrm>
        </p:spPr>
        <p:txBody>
          <a:bodyPr/>
          <a:lstStyle/>
          <a:p>
            <a:r>
              <a:rPr lang="en-US" altLang="ko-KR" sz="2200" dirty="0" err="1"/>
              <a:t>HangMan</a:t>
            </a:r>
            <a:r>
              <a:rPr lang="ko-KR" altLang="en-US" sz="2200" dirty="0"/>
              <a:t> 게임 진행화면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000" y="1701000"/>
            <a:ext cx="8352000" cy="45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0000" y="1701000"/>
            <a:ext cx="8280000" cy="44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999" y="1773000"/>
            <a:ext cx="8420339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139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4032000" cy="1008001"/>
          </a:xfrm>
        </p:spPr>
        <p:txBody>
          <a:bodyPr/>
          <a:lstStyle/>
          <a:p>
            <a:r>
              <a:rPr lang="en-US" altLang="ko-KR" sz="2200" dirty="0">
                <a:latin typeface="나눔고딕" pitchFamily="50" charset="-127"/>
                <a:ea typeface="나눔고딕" pitchFamily="50" charset="-127"/>
              </a:rPr>
              <a:t>Baseball </a:t>
            </a:r>
            <a:r>
              <a:rPr lang="ko-KR" altLang="en-US" sz="2200" dirty="0">
                <a:latin typeface="나눔고딕" pitchFamily="50" charset="-127"/>
                <a:ea typeface="나눔고딕" pitchFamily="50" charset="-127"/>
              </a:rPr>
              <a:t>게임 진행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00" y="1701000"/>
            <a:ext cx="8535836" cy="46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324000" y="2061000"/>
            <a:ext cx="1296000" cy="43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000" y="1701000"/>
            <a:ext cx="8352000" cy="469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16"/>
          <p:cNvSpPr/>
          <p:nvPr/>
        </p:nvSpPr>
        <p:spPr>
          <a:xfrm>
            <a:off x="468000" y="2061000"/>
            <a:ext cx="1080000" cy="36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4032000" cy="1008001"/>
          </a:xfrm>
        </p:spPr>
        <p:txBody>
          <a:bodyPr/>
          <a:lstStyle/>
          <a:p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두더지 잡기 게임진행화면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00" y="1629000"/>
            <a:ext cx="8352000" cy="45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4000" y="1629000"/>
            <a:ext cx="5832000" cy="488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1440000" cy="1008001"/>
          </a:xfrm>
        </p:spPr>
        <p:txBody>
          <a:bodyPr/>
          <a:lstStyle/>
          <a:p>
            <a:r>
              <a:rPr lang="ko-KR" altLang="en-US" sz="1800">
                <a:latin typeface="나눔고딕" pitchFamily="50" charset="-127"/>
                <a:ea typeface="나눔고딕" pitchFamily="50" charset="-127"/>
              </a:rPr>
              <a:t>게임설명창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000" y="1773000"/>
            <a:ext cx="8352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1440000" cy="1008001"/>
          </a:xfrm>
        </p:spPr>
        <p:txBody>
          <a:bodyPr/>
          <a:lstStyle/>
          <a:p>
            <a:r>
              <a:rPr lang="ko-KR" altLang="en-US" sz="1800">
                <a:latin typeface="나눔고딕" pitchFamily="50" charset="-127"/>
                <a:ea typeface="나눔고딕" pitchFamily="50" charset="-127"/>
              </a:rPr>
              <a:t>게임설명창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000" y="1773000"/>
            <a:ext cx="8352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1440000" cy="1008001"/>
          </a:xfrm>
        </p:spPr>
        <p:txBody>
          <a:bodyPr/>
          <a:lstStyle/>
          <a:p>
            <a:r>
              <a:rPr lang="ko-KR" altLang="en-US" sz="1800">
                <a:latin typeface="나눔고딕" pitchFamily="50" charset="-127"/>
                <a:ea typeface="나눔고딕" pitchFamily="50" charset="-127"/>
              </a:rPr>
              <a:t>게임설명창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000" y="1701001"/>
            <a:ext cx="7703999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000" y="1701000"/>
            <a:ext cx="7991999" cy="48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000" y="1629000"/>
            <a:ext cx="8135999" cy="4823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2916000" y="1917000"/>
            <a:ext cx="4464000" cy="4941001"/>
          </a:xfrm>
          <a:ln>
            <a:solidFill>
              <a:srgbClr val="00B0F0">
                <a:alpha val="0"/>
              </a:srgbClr>
            </a:solidFill>
          </a:ln>
        </p:spPr>
        <p:txBody>
          <a:bodyPr>
            <a:normAutofit/>
          </a:bodyPr>
          <a:lstStyle/>
          <a:p>
            <a:pPr lvl="0" algn="dist"/>
            <a:r>
              <a:rPr lang="en-US" altLang="ko-KR" b="1" dirty="0"/>
              <a:t>-</a:t>
            </a:r>
          </a:p>
          <a:p>
            <a:pPr lvl="0" algn="l"/>
            <a:r>
              <a:rPr lang="en-US" altLang="ko-KR" sz="1600" dirty="0">
                <a:solidFill>
                  <a:srgbClr val="FFFA8F"/>
                </a:solidFill>
                <a:latin typeface="나눔고딕" pitchFamily="50" charset="-127"/>
                <a:ea typeface="나눔고딕" pitchFamily="50" charset="-127"/>
              </a:rPr>
              <a:t>01. </a:t>
            </a:r>
            <a:r>
              <a:rPr lang="ko-KR" altLang="en-US" sz="1600" dirty="0">
                <a:solidFill>
                  <a:srgbClr val="FFFA8F"/>
                </a:solidFill>
                <a:latin typeface="나눔고딕" pitchFamily="50" charset="-127"/>
                <a:ea typeface="나눔고딕" pitchFamily="50" charset="-127"/>
              </a:rPr>
              <a:t>발표목차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0" algn="l"/>
            <a:r>
              <a:rPr lang="en-US" altLang="ko-KR" sz="1600" dirty="0">
                <a:solidFill>
                  <a:srgbClr val="1ABCE2"/>
                </a:solidFill>
                <a:latin typeface="나눔고딕" pitchFamily="50" charset="-127"/>
                <a:ea typeface="나눔고딕" pitchFamily="50" charset="-127"/>
              </a:rPr>
              <a:t>02. </a:t>
            </a:r>
            <a:r>
              <a:rPr lang="ko-KR" altLang="en-US" sz="1600" dirty="0">
                <a:solidFill>
                  <a:srgbClr val="1ABCE2"/>
                </a:solidFill>
                <a:latin typeface="나눔고딕" pitchFamily="50" charset="-127"/>
                <a:ea typeface="나눔고딕" pitchFamily="50" charset="-127"/>
              </a:rPr>
              <a:t>프로젝트주제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0" algn="l"/>
            <a:r>
              <a:rPr lang="en-US" altLang="ko-KR" sz="1600" dirty="0">
                <a:solidFill>
                  <a:srgbClr val="71FE50"/>
                </a:solidFill>
                <a:latin typeface="나눔고딕" pitchFamily="50" charset="-127"/>
                <a:ea typeface="나눔고딕" pitchFamily="50" charset="-127"/>
              </a:rPr>
              <a:t>03.</a:t>
            </a:r>
            <a:r>
              <a:rPr lang="ko-KR" altLang="en-US" sz="1600" dirty="0">
                <a:solidFill>
                  <a:srgbClr val="71FE50"/>
                </a:solidFill>
                <a:latin typeface="나눔고딕" pitchFamily="50" charset="-127"/>
                <a:ea typeface="나눔고딕" pitchFamily="50" charset="-127"/>
              </a:rPr>
              <a:t>프로젝트 기획배경</a:t>
            </a:r>
            <a:endParaRPr lang="en-US" altLang="ko-KR" sz="1600" dirty="0">
              <a:solidFill>
                <a:srgbClr val="71FE50"/>
              </a:solidFill>
              <a:latin typeface="나눔고딕" pitchFamily="50" charset="-127"/>
              <a:ea typeface="나눔고딕" pitchFamily="50" charset="-127"/>
            </a:endParaRPr>
          </a:p>
          <a:p>
            <a:pPr lvl="0" algn="l"/>
            <a:r>
              <a:rPr lang="en-US" altLang="ko-KR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04. </a:t>
            </a:r>
            <a:r>
              <a:rPr lang="ko-KR" altLang="en-US" sz="16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웹 응용설계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0" algn="l"/>
            <a:r>
              <a:rPr lang="en-US" altLang="ko-KR" sz="1600" dirty="0">
                <a:solidFill>
                  <a:srgbClr val="DF2985"/>
                </a:solidFill>
                <a:latin typeface="나눔고딕" pitchFamily="50" charset="-127"/>
                <a:ea typeface="나눔고딕" pitchFamily="50" charset="-127"/>
              </a:rPr>
              <a:t>05. </a:t>
            </a:r>
            <a:r>
              <a:rPr lang="ko-KR" altLang="en-US" sz="1600" dirty="0">
                <a:solidFill>
                  <a:srgbClr val="DF2985"/>
                </a:solidFill>
                <a:latin typeface="나눔고딕" pitchFamily="50" charset="-127"/>
                <a:ea typeface="나눔고딕" pitchFamily="50" charset="-127"/>
              </a:rPr>
              <a:t>웹 응용구현 및 데모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  <a:p>
            <a:pPr lvl="0" algn="dist"/>
            <a:endParaRPr lang="en-US" altLang="ko-KR" sz="1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VIDEO GAME IN REAL LIFE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8532000" y="1989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68000" y="6381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dirty="0"/>
              <a:t>로그아웃 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18A39A-9DD2-411F-AD07-F827805595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" y="1845000"/>
            <a:ext cx="7164000" cy="40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550" y="117000"/>
            <a:ext cx="3688450" cy="1152001"/>
          </a:xfrm>
        </p:spPr>
        <p:txBody>
          <a:bodyPr/>
          <a:lstStyle/>
          <a:p>
            <a:r>
              <a:rPr lang="en-US" altLang="ko-KR" sz="2000" dirty="0"/>
              <a:t>04.  </a:t>
            </a:r>
            <a:r>
              <a:rPr lang="en-US" altLang="ko-KR" sz="2000" dirty="0" err="1"/>
              <a:t>servelet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jsp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model class </a:t>
            </a:r>
            <a:r>
              <a:rPr lang="ko-KR" altLang="en-US" sz="2000" dirty="0"/>
              <a:t>설계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00" y="1701000"/>
            <a:ext cx="4031999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00" y="1701001"/>
            <a:ext cx="4020774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000" y="1629000"/>
            <a:ext cx="4104000" cy="49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00" y="1629000"/>
            <a:ext cx="4104000" cy="493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316000" y="1125000"/>
            <a:ext cx="580142" cy="357448"/>
          </a:xfrm>
        </p:spPr>
        <p:txBody>
          <a:bodyPr/>
          <a:lstStyle/>
          <a:p>
            <a:fld id="{65F3B4B6-8735-410C-A595-1695EF3E2408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VIDEO GAME IN REAL LIFE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8532000" y="1989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68000" y="6381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235550" y="117000"/>
            <a:ext cx="3256450" cy="1152001"/>
          </a:xfrm>
        </p:spPr>
        <p:txBody>
          <a:bodyPr/>
          <a:lstStyle/>
          <a:p>
            <a:r>
              <a:rPr lang="en-US" altLang="ko-KR" sz="2000" dirty="0"/>
              <a:t>04.  </a:t>
            </a:r>
            <a:r>
              <a:rPr lang="en-US" altLang="ko-KR" sz="2000" dirty="0" err="1"/>
              <a:t>servelet</a:t>
            </a:r>
            <a:r>
              <a:rPr lang="en-US" altLang="ko-KR" sz="2000" dirty="0"/>
              <a:t>/</a:t>
            </a:r>
            <a:r>
              <a:rPr lang="en-US" altLang="ko-KR" sz="2000" dirty="0" err="1"/>
              <a:t>jsp</a:t>
            </a:r>
            <a:r>
              <a:rPr lang="en-US" altLang="ko-KR" sz="2000" dirty="0"/>
              <a:t> </a:t>
            </a:r>
            <a:r>
              <a:rPr lang="ko-KR" altLang="en-US" sz="2000" dirty="0"/>
              <a:t>및 </a:t>
            </a:r>
            <a:r>
              <a:rPr lang="en-US" altLang="ko-KR" sz="2000" dirty="0"/>
              <a:t>model class </a:t>
            </a:r>
            <a:r>
              <a:rPr lang="ko-KR" altLang="en-US" sz="2000" dirty="0"/>
              <a:t>설계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0" y="1629000"/>
            <a:ext cx="86400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000" y="1557000"/>
            <a:ext cx="8208001" cy="50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VIDEO GAME IN REAL LIFE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8532000" y="1989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68000" y="6381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>
          <a:xfrm>
            <a:off x="180000" y="0"/>
            <a:ext cx="3672000" cy="1152001"/>
          </a:xfrm>
        </p:spPr>
        <p:txBody>
          <a:bodyPr/>
          <a:lstStyle/>
          <a:p>
            <a:r>
              <a:rPr lang="en-US" altLang="ko-KR" sz="2000" dirty="0"/>
              <a:t>04. DB</a:t>
            </a:r>
            <a:r>
              <a:rPr lang="ko-KR" altLang="en-US" sz="2000" dirty="0"/>
              <a:t>설계 및 </a:t>
            </a:r>
            <a:r>
              <a:rPr lang="en-US" altLang="ko-KR" sz="2000" dirty="0"/>
              <a:t>DB</a:t>
            </a:r>
            <a:r>
              <a:rPr lang="ko-KR" altLang="en-US" sz="2000" dirty="0"/>
              <a:t>연동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000" y="1773000"/>
            <a:ext cx="8640000" cy="44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000" y="1629000"/>
            <a:ext cx="8391525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20000" y="2205000"/>
            <a:ext cx="5616000" cy="308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VIDEO GAME IN REAL LIFE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8532000" y="1989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68000" y="6381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4000" y="1629000"/>
            <a:ext cx="8496000" cy="489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 rot="10800000" flipV="1">
            <a:off x="1273875" y="3353520"/>
            <a:ext cx="6787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05. </a:t>
            </a:r>
            <a:r>
              <a:rPr lang="ko-KR" altLang="en-US" sz="4400" dirty="0"/>
              <a:t>웹 응용 구현 및 데모 </a:t>
            </a:r>
          </a:p>
        </p:txBody>
      </p:sp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219508" y="6381000"/>
            <a:ext cx="2651879" cy="144000"/>
          </a:xfrm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VIDEO GAME IN REAL LIFE</a:t>
            </a:r>
            <a:endParaRPr lang="ko-KR" altLang="en-US" dirty="0"/>
          </a:p>
        </p:txBody>
      </p:sp>
      <p:sp>
        <p:nvSpPr>
          <p:cNvPr id="11" name="십자형 10"/>
          <p:cNvSpPr>
            <a:spLocks noChangeAspect="1"/>
          </p:cNvSpPr>
          <p:nvPr/>
        </p:nvSpPr>
        <p:spPr>
          <a:xfrm>
            <a:off x="8532000" y="1989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68000" y="6381000"/>
            <a:ext cx="99000" cy="99000"/>
          </a:xfrm>
          <a:prstGeom prst="plus">
            <a:avLst/>
          </a:prstGeom>
          <a:solidFill>
            <a:srgbClr val="21212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0000" y="405000"/>
            <a:ext cx="3816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나눔고딕" pitchFamily="50" charset="-127"/>
                <a:ea typeface="나눔고딕" pitchFamily="50" charset="-127"/>
              </a:rPr>
              <a:t>0</a:t>
            </a:r>
            <a:r>
              <a:rPr lang="en-US" altLang="ko-KR" sz="2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05. </a:t>
            </a:r>
            <a:r>
              <a:rPr lang="ko-KR" altLang="en-US" sz="2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계획 대비 구현 및 상황 </a:t>
            </a:r>
            <a:endParaRPr lang="ko-KR" altLang="en-US" sz="2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2000" y="1845000"/>
            <a:ext cx="80640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처음 구현 상황에는   전체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인용 게임으로 다빈치 코드게임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짝 맞추기 게임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행 맨 게임 세 가지의 게임 밖에 없었다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최종 결과물에서는 다빈치 게임은 그룹을 만들어 진행할 수 있는 게임으로 바뀌었다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또한  두 가지 게임 두더지 게임과  야구 게임이 추가되어서 총 다섯 가지 게임이 되었다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/>
          </a:p>
          <a:p>
            <a:endParaRPr lang="en-US" altLang="ko-KR" sz="2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212000" y="3357000"/>
            <a:ext cx="1008000" cy="864000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2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189000"/>
            <a:ext cx="4032000" cy="1008001"/>
          </a:xfrm>
        </p:spPr>
        <p:txBody>
          <a:bodyPr/>
          <a:lstStyle/>
          <a:p>
            <a:r>
              <a:rPr lang="en-US" altLang="ko-KR" sz="2200" dirty="0">
                <a:latin typeface="나눔고딕" pitchFamily="50" charset="-127"/>
                <a:ea typeface="나눔고딕" pitchFamily="50" charset="-127"/>
              </a:rPr>
              <a:t>06.</a:t>
            </a:r>
            <a:r>
              <a:rPr lang="ko-KR" altLang="en-US" sz="2200" dirty="0">
                <a:latin typeface="나눔고딕" pitchFamily="50" charset="-127"/>
                <a:ea typeface="나눔고딕" pitchFamily="50" charset="-127"/>
              </a:rPr>
              <a:t>향후 해야 할 일등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sp>
        <p:nvSpPr>
          <p:cNvPr id="17" name="갈매기형 수장 16"/>
          <p:cNvSpPr/>
          <p:nvPr/>
        </p:nvSpPr>
        <p:spPr>
          <a:xfrm>
            <a:off x="1116000" y="2133000"/>
            <a:ext cx="504000" cy="4320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갈매기형 수장 18"/>
          <p:cNvSpPr/>
          <p:nvPr/>
        </p:nvSpPr>
        <p:spPr>
          <a:xfrm>
            <a:off x="1116000" y="2925000"/>
            <a:ext cx="504000" cy="4320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갈매기형 수장 23"/>
          <p:cNvSpPr/>
          <p:nvPr/>
        </p:nvSpPr>
        <p:spPr>
          <a:xfrm>
            <a:off x="1116000" y="3789000"/>
            <a:ext cx="504000" cy="432000"/>
          </a:xfrm>
          <a:prstGeom prst="chevron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6000" y="2133000"/>
            <a:ext cx="345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추후에  </a:t>
            </a:r>
            <a:r>
              <a:rPr lang="en-US" altLang="ko-KR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개의 보드게임 추가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6000" y="2925000"/>
            <a:ext cx="331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지속적인 서버 관리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64000" y="3645000"/>
            <a:ext cx="52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회원가입 할 때 분인 확인 문장 추가해서 중복 로그인 일 때  풀어주는 기능 추가 </a:t>
            </a:r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3688450" cy="1152001"/>
          </a:xfrm>
        </p:spPr>
        <p:txBody>
          <a:bodyPr/>
          <a:lstStyle/>
          <a:p>
            <a:r>
              <a:rPr lang="en-US" altLang="ko-KR" sz="2200" dirty="0"/>
              <a:t>Web board Game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Thank You!!!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/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양쪽 대괄호 10"/>
          <p:cNvSpPr/>
          <p:nvPr/>
        </p:nvSpPr>
        <p:spPr>
          <a:xfrm>
            <a:off x="1908000" y="2493000"/>
            <a:ext cx="5475750" cy="1903125"/>
          </a:xfrm>
          <a:prstGeom prst="bracketPair">
            <a:avLst>
              <a:gd name="adj" fmla="val 5473"/>
            </a:avLst>
          </a:prstGeom>
          <a:ln w="12700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십자형 11"/>
          <p:cNvSpPr>
            <a:spLocks noChangeAspect="1"/>
          </p:cNvSpPr>
          <p:nvPr/>
        </p:nvSpPr>
        <p:spPr>
          <a:xfrm>
            <a:off x="4520625" y="5195100"/>
            <a:ext cx="99000" cy="99000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5550" y="333000"/>
            <a:ext cx="3400450" cy="1368000"/>
          </a:xfrm>
        </p:spPr>
        <p:txBody>
          <a:bodyPr/>
          <a:lstStyle/>
          <a:p>
            <a:r>
              <a:rPr lang="en-US" altLang="ko-KR" sz="2400" b="1" dirty="0">
                <a:latin typeface="나눔고딕" pitchFamily="50" charset="-127"/>
                <a:ea typeface="나눔고딕" pitchFamily="50" charset="-127"/>
              </a:rPr>
              <a:t>01.</a:t>
            </a:r>
            <a:r>
              <a:rPr lang="ko-KR" altLang="en-US" sz="2400" b="1" dirty="0">
                <a:latin typeface="나눔고딕" pitchFamily="50" charset="-127"/>
                <a:ea typeface="나눔고딕" pitchFamily="50" charset="-127"/>
              </a:rPr>
              <a:t>프로젝트주제 </a:t>
            </a:r>
            <a:br>
              <a:rPr lang="ko-KR" altLang="en-US" sz="1800" b="1" dirty="0">
                <a:latin typeface="나눔고딕" pitchFamily="50" charset="-127"/>
                <a:ea typeface="나눔고딕" pitchFamily="50" charset="-127"/>
              </a:rPr>
            </a:br>
            <a:endParaRPr lang="ko-KR" altLang="en-US" sz="18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최종목표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3278572" y="364472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29" name="Freeform 6"/>
          <p:cNvSpPr>
            <a:spLocks/>
          </p:cNvSpPr>
          <p:nvPr/>
        </p:nvSpPr>
        <p:spPr bwMode="auto">
          <a:xfrm rot="10800000">
            <a:off x="5822480" y="364472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30" name="Freeform 7"/>
          <p:cNvSpPr>
            <a:spLocks/>
          </p:cNvSpPr>
          <p:nvPr/>
        </p:nvSpPr>
        <p:spPr bwMode="auto">
          <a:xfrm>
            <a:off x="684000" y="3933000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>
            <a:off x="678980" y="2306831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Freeform 9"/>
          <p:cNvSpPr>
            <a:spLocks/>
          </p:cNvSpPr>
          <p:nvPr/>
        </p:nvSpPr>
        <p:spPr bwMode="auto">
          <a:xfrm>
            <a:off x="3200066" y="3933000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3192115" y="2306831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5723458" y="3933000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5715508" y="2306831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1987569" y="3599300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4507297" y="3599300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92653" y="3828856"/>
            <a:ext cx="184730" cy="30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24848" y="3520023"/>
            <a:ext cx="2590414" cy="43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Board Game</a:t>
            </a: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16000" y="2853000"/>
            <a:ext cx="1368000" cy="799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다양함</a:t>
            </a:r>
            <a:endParaRPr lang="en-US" altLang="ko-KR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278A6F6A-B221-4C5F-8056-8D16A39983E9}"/>
              </a:ext>
            </a:extLst>
          </p:cNvPr>
          <p:cNvSpPr>
            <a:spLocks/>
          </p:cNvSpPr>
          <p:nvPr/>
        </p:nvSpPr>
        <p:spPr bwMode="auto">
          <a:xfrm>
            <a:off x="3278572" y="3644728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D48BF584-081D-4EAA-81C5-542C44648180}"/>
              </a:ext>
            </a:extLst>
          </p:cNvPr>
          <p:cNvSpPr>
            <a:spLocks/>
          </p:cNvSpPr>
          <p:nvPr/>
        </p:nvSpPr>
        <p:spPr bwMode="auto">
          <a:xfrm>
            <a:off x="684000" y="3933000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8D54BC9E-6731-4A25-B97F-A3A2E5A39A54}"/>
              </a:ext>
            </a:extLst>
          </p:cNvPr>
          <p:cNvSpPr>
            <a:spLocks/>
          </p:cNvSpPr>
          <p:nvPr/>
        </p:nvSpPr>
        <p:spPr bwMode="auto">
          <a:xfrm>
            <a:off x="678980" y="2306831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Rectangle 16">
            <a:extLst>
              <a:ext uri="{FF2B5EF4-FFF2-40B4-BE49-F238E27FC236}">
                <a16:creationId xmlns:a16="http://schemas.microsoft.com/office/drawing/2014/main" id="{3F437816-495B-4631-9894-BD7CE21DA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000" y="3573000"/>
            <a:ext cx="647999" cy="144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ko-KR" altLang="en-US" sz="1662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81BD6E-C83C-4B2B-8EBE-6953C4697534}"/>
              </a:ext>
            </a:extLst>
          </p:cNvPr>
          <p:cNvSpPr txBox="1"/>
          <p:nvPr/>
        </p:nvSpPr>
        <p:spPr>
          <a:xfrm>
            <a:off x="1612773" y="2742445"/>
            <a:ext cx="944489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</a:t>
            </a:r>
            <a:endParaRPr lang="en-US" altLang="ko-KR" sz="2215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60000" y="3903805"/>
            <a:ext cx="1674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게임 당 약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just"/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난이도 제공</a:t>
            </a:r>
          </a:p>
          <a:p>
            <a:pPr algn="just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4" name="뺄셈 기호 53"/>
          <p:cNvSpPr/>
          <p:nvPr/>
        </p:nvSpPr>
        <p:spPr>
          <a:xfrm>
            <a:off x="6732000" y="3501000"/>
            <a:ext cx="792000" cy="4320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6444000" y="3933000"/>
            <a:ext cx="1440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5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개의 게임제공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5550" y="333000"/>
            <a:ext cx="4192450" cy="1368000"/>
          </a:xfrm>
        </p:spPr>
        <p:txBody>
          <a:bodyPr/>
          <a:lstStyle/>
          <a:p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01.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프로젝트의 최종목표</a:t>
            </a:r>
            <a:br>
              <a:rPr lang="en-US" altLang="ko-KR" sz="2000" b="1" dirty="0">
                <a:latin typeface="나눔고딕" pitchFamily="50" charset="-127"/>
                <a:ea typeface="나눔고딕" pitchFamily="50" charset="-127"/>
              </a:rPr>
            </a:b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결과물</a:t>
            </a:r>
            <a:r>
              <a:rPr lang="en-US" altLang="ko-KR" sz="2000" b="1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b="1" dirty="0">
                <a:latin typeface="나눔고딕" pitchFamily="50" charset="-127"/>
                <a:ea typeface="나눔고딕" pitchFamily="50" charset="-127"/>
              </a:rPr>
              <a:t> </a:t>
            </a:r>
            <a:br>
              <a:rPr lang="ko-KR" altLang="en-US" sz="1800" b="1" dirty="0">
                <a:latin typeface="나눔고딕" pitchFamily="50" charset="-127"/>
                <a:ea typeface="나눔고딕" pitchFamily="50" charset="-127"/>
              </a:rPr>
            </a:br>
            <a:endParaRPr lang="ko-KR" altLang="en-US" sz="18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결과물</a:t>
            </a:r>
          </a:p>
        </p:txBody>
      </p:sp>
      <p:pic>
        <p:nvPicPr>
          <p:cNvPr id="4" name="KakaoTalk_20191203_233245212">
            <a:hlinkClick r:id="" action="ppaction://media"/>
            <a:extLst>
              <a:ext uri="{FF2B5EF4-FFF2-40B4-BE49-F238E27FC236}">
                <a16:creationId xmlns:a16="http://schemas.microsoft.com/office/drawing/2014/main" id="{1C270377-57E3-4D35-8922-7CC2FF918F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27200" y="1701000"/>
            <a:ext cx="8289600" cy="466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35550" y="261000"/>
            <a:ext cx="3400450" cy="1008001"/>
          </a:xfrm>
        </p:spPr>
        <p:txBody>
          <a:bodyPr/>
          <a:lstStyle/>
          <a:p>
            <a:r>
              <a:rPr lang="en-US" altLang="ko-KR" sz="2000" dirty="0">
                <a:latin typeface="나눔고딕" pitchFamily="50" charset="-127"/>
                <a:ea typeface="나눔고딕" pitchFamily="50" charset="-127"/>
              </a:rPr>
              <a:t>02. </a:t>
            </a:r>
            <a:r>
              <a:rPr lang="ko-KR" altLang="en-US" sz="2000" dirty="0">
                <a:latin typeface="나눔고딕" pitchFamily="50" charset="-127"/>
                <a:ea typeface="나눔고딕" pitchFamily="50" charset="-127"/>
              </a:rPr>
              <a:t>프로젝트 기획배경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기획</a:t>
            </a:r>
            <a:endParaRPr lang="en-US" altLang="ko-KR" dirty="0"/>
          </a:p>
        </p:txBody>
      </p:sp>
      <p:sp>
        <p:nvSpPr>
          <p:cNvPr id="26" name="직사각형 25"/>
          <p:cNvSpPr/>
          <p:nvPr/>
        </p:nvSpPr>
        <p:spPr>
          <a:xfrm>
            <a:off x="739861" y="2247528"/>
            <a:ext cx="656144" cy="523874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이등변 삼각형 26"/>
          <p:cNvSpPr/>
          <p:nvPr/>
        </p:nvSpPr>
        <p:spPr>
          <a:xfrm rot="5400000">
            <a:off x="1389970" y="2393698"/>
            <a:ext cx="243459" cy="231390"/>
          </a:xfrm>
          <a:prstGeom prst="triangl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63999" y="2420336"/>
            <a:ext cx="5335519" cy="24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비싼 가격의 보드게임을 </a:t>
            </a:r>
            <a:r>
              <a:rPr lang="ko-KR" altLang="en-US" sz="2000" b="1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부담없이 이용하기 위함</a:t>
            </a: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39861" y="2965853"/>
            <a:ext cx="656144" cy="523875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</p:txBody>
      </p:sp>
      <p:sp>
        <p:nvSpPr>
          <p:cNvPr id="30" name="이등변 삼각형 29"/>
          <p:cNvSpPr/>
          <p:nvPr/>
        </p:nvSpPr>
        <p:spPr>
          <a:xfrm rot="5400000">
            <a:off x="1389967" y="3107592"/>
            <a:ext cx="243462" cy="231393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66187ED-079A-497C-AFDD-F156F2C4380A}"/>
              </a:ext>
            </a:extLst>
          </p:cNvPr>
          <p:cNvSpPr/>
          <p:nvPr/>
        </p:nvSpPr>
        <p:spPr>
          <a:xfrm rot="16200000" flipV="1">
            <a:off x="1455708" y="2486605"/>
            <a:ext cx="523874" cy="45719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E308303-5185-4C11-B957-5C3F9BC97D32}"/>
              </a:ext>
            </a:extLst>
          </p:cNvPr>
          <p:cNvSpPr/>
          <p:nvPr/>
        </p:nvSpPr>
        <p:spPr>
          <a:xfrm rot="16200000" flipV="1">
            <a:off x="1455959" y="3200428"/>
            <a:ext cx="523874" cy="45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FC0808-DA87-4106-A9C3-EE3C258E249B}"/>
              </a:ext>
            </a:extLst>
          </p:cNvPr>
          <p:cNvSpPr/>
          <p:nvPr/>
        </p:nvSpPr>
        <p:spPr>
          <a:xfrm>
            <a:off x="1764000" y="3101560"/>
            <a:ext cx="4702570" cy="24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인원을 모을 필요 없이 진행하기 위함</a:t>
            </a: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90277B-FF34-482C-BBD0-25D6D876BC63}"/>
              </a:ext>
            </a:extLst>
          </p:cNvPr>
          <p:cNvSpPr/>
          <p:nvPr/>
        </p:nvSpPr>
        <p:spPr>
          <a:xfrm>
            <a:off x="739861" y="3689493"/>
            <a:ext cx="656144" cy="523874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00D28280-62FB-4205-8FD1-FE1537A1C1A9}"/>
              </a:ext>
            </a:extLst>
          </p:cNvPr>
          <p:cNvSpPr/>
          <p:nvPr/>
        </p:nvSpPr>
        <p:spPr>
          <a:xfrm rot="5400000">
            <a:off x="1389970" y="3835663"/>
            <a:ext cx="243459" cy="231390"/>
          </a:xfrm>
          <a:prstGeom prst="triangl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A48CF2C-1324-4422-8E50-22E35D449C90}"/>
              </a:ext>
            </a:extLst>
          </p:cNvPr>
          <p:cNvSpPr/>
          <p:nvPr/>
        </p:nvSpPr>
        <p:spPr>
          <a:xfrm>
            <a:off x="1778344" y="3571613"/>
            <a:ext cx="7055262" cy="24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어린 시절 종이와 펜만 가지고 했던 게임 감성을 떠올리고 싶어서 </a:t>
            </a: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79F8A4-68ED-4D98-98F5-577890ACE99E}"/>
              </a:ext>
            </a:extLst>
          </p:cNvPr>
          <p:cNvSpPr/>
          <p:nvPr/>
        </p:nvSpPr>
        <p:spPr>
          <a:xfrm>
            <a:off x="739861" y="4407818"/>
            <a:ext cx="656144" cy="523875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C0CD1092-29D5-4114-9140-4314E79C23D3}"/>
              </a:ext>
            </a:extLst>
          </p:cNvPr>
          <p:cNvSpPr/>
          <p:nvPr/>
        </p:nvSpPr>
        <p:spPr>
          <a:xfrm rot="5400000">
            <a:off x="1389967" y="4549557"/>
            <a:ext cx="243462" cy="231393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27DB4F-05CC-47E2-A768-A080BBFD2182}"/>
              </a:ext>
            </a:extLst>
          </p:cNvPr>
          <p:cNvSpPr/>
          <p:nvPr/>
        </p:nvSpPr>
        <p:spPr>
          <a:xfrm rot="16200000" flipV="1">
            <a:off x="1455708" y="3928570"/>
            <a:ext cx="523874" cy="45719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D0DBB14-68D6-42C0-87F6-F081EC542071}"/>
              </a:ext>
            </a:extLst>
          </p:cNvPr>
          <p:cNvSpPr/>
          <p:nvPr/>
        </p:nvSpPr>
        <p:spPr>
          <a:xfrm rot="16200000" flipV="1">
            <a:off x="1455959" y="4642393"/>
            <a:ext cx="523874" cy="45719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854BBA-17C3-47B2-8032-92CDCF6858C1}"/>
              </a:ext>
            </a:extLst>
          </p:cNvPr>
          <p:cNvSpPr/>
          <p:nvPr/>
        </p:nvSpPr>
        <p:spPr>
          <a:xfrm>
            <a:off x="1764000" y="4543525"/>
            <a:ext cx="5021352" cy="24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어려운 조작</a:t>
            </a:r>
            <a:r>
              <a:rPr lang="en-US" altLang="ko-KR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규칙을 외우거나 알 필요 없음</a:t>
            </a: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AAE6836-CF1F-460C-B1AF-F8CDF9E0F212}"/>
              </a:ext>
            </a:extLst>
          </p:cNvPr>
          <p:cNvSpPr/>
          <p:nvPr/>
        </p:nvSpPr>
        <p:spPr>
          <a:xfrm>
            <a:off x="739861" y="5128192"/>
            <a:ext cx="656144" cy="523874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52CFCEFE-1D9B-4F2F-B2FD-0EB2585582B7}"/>
              </a:ext>
            </a:extLst>
          </p:cNvPr>
          <p:cNvSpPr/>
          <p:nvPr/>
        </p:nvSpPr>
        <p:spPr>
          <a:xfrm rot="5400000">
            <a:off x="1389970" y="5274362"/>
            <a:ext cx="243459" cy="231390"/>
          </a:xfrm>
          <a:prstGeom prst="triangl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D35C61-287C-488C-A731-EFBE4F475155}"/>
              </a:ext>
            </a:extLst>
          </p:cNvPr>
          <p:cNvSpPr/>
          <p:nvPr/>
        </p:nvSpPr>
        <p:spPr>
          <a:xfrm>
            <a:off x="1764000" y="5301000"/>
            <a:ext cx="5801528" cy="243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atinLnBrk="0">
              <a:lnSpc>
                <a:spcPts val="1534"/>
              </a:lnSpc>
              <a:spcBef>
                <a:spcPts val="681"/>
              </a:spcBef>
              <a:tabLst>
                <a:tab pos="0" algn="l"/>
                <a:tab pos="60873" algn="l"/>
              </a:tabLst>
            </a:pPr>
            <a:r>
              <a:rPr lang="ko-KR" altLang="en-US" sz="2000" b="1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종이나 펜을 가지고 하는 </a:t>
            </a:r>
            <a:r>
              <a:rPr lang="ko-KR" altLang="en-US" sz="2000" b="1" spc="-127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게임들이 번거롭기 때문에</a:t>
            </a:r>
            <a:endParaRPr lang="en-US" altLang="ko-KR" sz="2000" b="1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5EDC4F7-5B2C-43F5-A875-78D1C7EBD2FA}"/>
              </a:ext>
            </a:extLst>
          </p:cNvPr>
          <p:cNvSpPr/>
          <p:nvPr/>
        </p:nvSpPr>
        <p:spPr>
          <a:xfrm rot="16200000" flipV="1">
            <a:off x="1455708" y="5367269"/>
            <a:ext cx="523874" cy="45719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4286938" y="1197000"/>
            <a:ext cx="4104350" cy="287999"/>
          </a:xfrm>
        </p:spPr>
        <p:txBody>
          <a:bodyPr>
            <a:normAutofit fontScale="25000" lnSpcReduction="20000"/>
          </a:bodyPr>
          <a:lstStyle/>
          <a:p>
            <a:endParaRPr lang="en-US" altLang="ko-KR" dirty="0"/>
          </a:p>
          <a:p>
            <a:r>
              <a:rPr lang="en-US" altLang="ko-KR" sz="4200" dirty="0"/>
              <a:t>8BIT VIDEO GAME CHALLENGER!!!</a:t>
            </a:r>
            <a:endParaRPr lang="ko-KR" altLang="en-US" sz="4200" dirty="0"/>
          </a:p>
          <a:p>
            <a:endParaRPr lang="ko-KR" altLang="en-US" sz="4200" dirty="0"/>
          </a:p>
        </p:txBody>
      </p:sp>
      <p:sp>
        <p:nvSpPr>
          <p:cNvPr id="7" name="직사각형 6"/>
          <p:cNvSpPr/>
          <p:nvPr/>
        </p:nvSpPr>
        <p:spPr>
          <a:xfrm>
            <a:off x="396000" y="1629000"/>
            <a:ext cx="8352000" cy="496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2000" y="3357000"/>
            <a:ext cx="662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latin typeface="나눔고딕" pitchFamily="50" charset="-127"/>
                <a:ea typeface="나눔고딕" pitchFamily="50" charset="-127"/>
              </a:rPr>
              <a:t>  04.</a:t>
            </a:r>
            <a:r>
              <a:rPr lang="ko-KR" altLang="en-US" sz="6600" dirty="0">
                <a:latin typeface="나눔고딕" pitchFamily="50" charset="-127"/>
                <a:ea typeface="나눔고딕" pitchFamily="50" charset="-127"/>
              </a:rPr>
              <a:t>웹 응용설계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가이드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8D78F-DF76-4564-BC95-198C2587F599}"/>
              </a:ext>
            </a:extLst>
          </p:cNvPr>
          <p:cNvSpPr txBox="1"/>
          <p:nvPr/>
        </p:nvSpPr>
        <p:spPr>
          <a:xfrm>
            <a:off x="285225" y="1002746"/>
            <a:ext cx="4099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E3D43"/>
                </a:solidFill>
              </a:rPr>
              <a:t>3.</a:t>
            </a:r>
            <a:r>
              <a:rPr lang="ko-KR" altLang="en-US" sz="2800" dirty="0">
                <a:solidFill>
                  <a:srgbClr val="3E3D43"/>
                </a:solidFill>
              </a:rPr>
              <a:t> 로그인 후 게임 선택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8B44DE-C804-41A2-B6CE-DD4334FE7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5966"/>
            <a:ext cx="9144000" cy="49530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81001"/>
            <a:ext cx="9036000" cy="58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37000"/>
            <a:ext cx="9144000" cy="634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053000"/>
            <a:ext cx="9144000" cy="61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0000" y="693000"/>
            <a:ext cx="8352000" cy="64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75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3096000" cy="1008001"/>
          </a:xfrm>
        </p:spPr>
        <p:txBody>
          <a:bodyPr/>
          <a:lstStyle/>
          <a:p>
            <a:r>
              <a:rPr lang="ko-KR" altLang="en-US" sz="2200" dirty="0"/>
              <a:t>게임선택화면 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000" y="1629000"/>
            <a:ext cx="8448000" cy="46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000" y="2493000"/>
            <a:ext cx="1872000" cy="18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411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000" y="261000"/>
            <a:ext cx="3240000" cy="1008001"/>
          </a:xfrm>
        </p:spPr>
        <p:txBody>
          <a:bodyPr/>
          <a:lstStyle/>
          <a:p>
            <a:r>
              <a:rPr lang="ko-KR" altLang="en-US" sz="2200" dirty="0"/>
              <a:t>다빈치 코드게임 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8BIT VIDEO GAME CHALLENGER!!!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8000" y="909000"/>
            <a:ext cx="8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15429" y="1150422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prstClr val="white"/>
                </a:solidFill>
              </a:rPr>
              <a:t>Pc </a:t>
            </a:r>
            <a:r>
              <a:rPr lang="ko-KR" altLang="en-US" dirty="0">
                <a:solidFill>
                  <a:prstClr val="white"/>
                </a:solidFill>
              </a:rPr>
              <a:t>버전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000" y="1773000"/>
            <a:ext cx="7992000" cy="44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2000" y="1485000"/>
            <a:ext cx="6343199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2000" y="1485000"/>
            <a:ext cx="6552000" cy="503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7130</TotalTime>
  <Words>494</Words>
  <Application>Microsoft Office PowerPoint</Application>
  <PresentationFormat>화면 슬라이드 쇼(4:3)</PresentationFormat>
  <Paragraphs>155</Paragraphs>
  <Slides>27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나눔고딕</vt:lpstr>
      <vt:lpstr>나눔바른고딕</vt:lpstr>
      <vt:lpstr>맑은 고딕</vt:lpstr>
      <vt:lpstr>배달의민족 한나</vt:lpstr>
      <vt:lpstr>Arial</vt:lpstr>
      <vt:lpstr>Office 테마</vt:lpstr>
      <vt:lpstr>PowerPoint 프레젠테이션</vt:lpstr>
      <vt:lpstr>PowerPoint 프레젠테이션</vt:lpstr>
      <vt:lpstr>01.프로젝트주제  </vt:lpstr>
      <vt:lpstr>01.프로젝트의 최종목표 (결과물)  </vt:lpstr>
      <vt:lpstr>02. 프로젝트 기획배경</vt:lpstr>
      <vt:lpstr>PowerPoint 프레젠테이션</vt:lpstr>
      <vt:lpstr>사용자 가이드</vt:lpstr>
      <vt:lpstr>게임선택화면 창</vt:lpstr>
      <vt:lpstr>다빈치 코드게임 창</vt:lpstr>
      <vt:lpstr>다빈치 코드 게임진행 창</vt:lpstr>
      <vt:lpstr>짝 맞추기 난이도 선택 창</vt:lpstr>
      <vt:lpstr>짝 맞추기4x4게임 진행 창</vt:lpstr>
      <vt:lpstr>HangMan 게임 선택화면</vt:lpstr>
      <vt:lpstr>HangMan 게임 진행화면</vt:lpstr>
      <vt:lpstr>Baseball 게임 진행 화면</vt:lpstr>
      <vt:lpstr>두더지 잡기 게임진행화면</vt:lpstr>
      <vt:lpstr>게임설명창</vt:lpstr>
      <vt:lpstr>게임설명창</vt:lpstr>
      <vt:lpstr>게임설명창</vt:lpstr>
      <vt:lpstr>로그아웃 창</vt:lpstr>
      <vt:lpstr>04.  servelet/jsp 및 model class 설계</vt:lpstr>
      <vt:lpstr>04.  servelet/jsp 및 model class 설계</vt:lpstr>
      <vt:lpstr>04. DB설계 및 DB연동</vt:lpstr>
      <vt:lpstr>PowerPoint 프레젠테이션</vt:lpstr>
      <vt:lpstr>PowerPoint 프레젠테이션</vt:lpstr>
      <vt:lpstr>06.향후 해야 할 일등 </vt:lpstr>
      <vt:lpstr>Web board Game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안예지</cp:lastModifiedBy>
  <cp:revision>113</cp:revision>
  <dcterms:created xsi:type="dcterms:W3CDTF">2015-06-25T00:21:41Z</dcterms:created>
  <dcterms:modified xsi:type="dcterms:W3CDTF">2021-10-15T06:48:53Z</dcterms:modified>
</cp:coreProperties>
</file>